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7" r:id="rId6"/>
    <p:sldId id="262" r:id="rId7"/>
    <p:sldId id="279" r:id="rId8"/>
    <p:sldId id="278" r:id="rId9"/>
    <p:sldId id="264" r:id="rId10"/>
    <p:sldId id="265" r:id="rId11"/>
    <p:sldId id="266" r:id="rId12"/>
    <p:sldId id="280" r:id="rId13"/>
    <p:sldId id="267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SolaimanLipi" panose="03000609000000000000" pitchFamily="65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ikoshBAN" panose="02000000000000000000" pitchFamily="2" charset="0"/>
      <p:regular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rxMo6QA7fhvh1FZKpcaow==" hashData="B1xstWLHI7w+QuxVh8oYaID3y8D5cDI+avkPnQhbs3sOXCCyiDbaEd9UI8I3U4IOwMZvs1XCJDLtqfYBBhvQ6g=="/>
  <p:extLst>
    <p:ext uri="{521415D9-36F7-43E2-AB2F-B90AF26B5E84}">
      <p14:sectionLst xmlns:p14="http://schemas.microsoft.com/office/powerpoint/2010/main">
        <p14:section name="Default Section" id="{8C872797-5013-4F2E-8569-1BE617D31333}">
          <p14:sldIdLst>
            <p14:sldId id="256"/>
            <p14:sldId id="257"/>
            <p14:sldId id="258"/>
            <p14:sldId id="259"/>
            <p14:sldId id="277"/>
            <p14:sldId id="262"/>
            <p14:sldId id="279"/>
            <p14:sldId id="278"/>
          </p14:sldIdLst>
        </p14:section>
        <p14:section name="Untitled Section" id="{E2B692DE-D312-4852-827D-CA3B8121F125}">
          <p14:sldIdLst>
            <p14:sldId id="264"/>
            <p14:sldId id="265"/>
            <p14:sldId id="266"/>
            <p14:sldId id="280"/>
            <p14:sldId id="267"/>
            <p14:sldId id="271"/>
            <p14:sldId id="27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4294967295" orient="horz" pos="2160" userDrawn="1">
          <p15:clr>
            <a:srgbClr val="A4A3A4"/>
          </p15:clr>
        </p15:guide>
        <p15:guide id="429496729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8E"/>
    <a:srgbClr val="FFFF66"/>
    <a:srgbClr val="CC3300"/>
    <a:srgbClr val="FF66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A305E-548E-466B-8F53-0A78A62A28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D7BE3-4F91-41D5-BC2E-222176F8AF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u="none" dirty="0" smtClean="0"/>
            <a:t>ই-</a:t>
          </a:r>
          <a:r>
            <a:rPr lang="en-US" sz="2400" b="1" u="none" dirty="0" err="1" smtClean="0"/>
            <a:t>মেইলঃ</a:t>
          </a:r>
          <a:r>
            <a:rPr lang="en-US" sz="2400" b="1" u="none" dirty="0" smtClean="0"/>
            <a:t> yp_masud@yahoo.com  ,  </a:t>
          </a:r>
          <a:r>
            <a:rPr lang="en-US" sz="2400" b="1" dirty="0" smtClean="0"/>
            <a:t>ypmasud@gmail.com </a:t>
          </a:r>
          <a:endParaRPr lang="en-US" sz="2400" dirty="0"/>
        </a:p>
      </dgm:t>
    </dgm:pt>
    <dgm:pt modelId="{4E97C6F1-C6F3-450C-BC87-4847BF0D6F98}" type="parTrans" cxnId="{2D4D90EC-2A9F-4A27-89FE-D0EA1EC6759D}">
      <dgm:prSet/>
      <dgm:spPr/>
      <dgm:t>
        <a:bodyPr/>
        <a:lstStyle/>
        <a:p>
          <a:endParaRPr lang="en-US"/>
        </a:p>
      </dgm:t>
    </dgm:pt>
    <dgm:pt modelId="{6A32CAAA-FE6F-46C4-A4F9-1BE89691949B}" type="sibTrans" cxnId="{2D4D90EC-2A9F-4A27-89FE-D0EA1EC6759D}">
      <dgm:prSet/>
      <dgm:spPr/>
      <dgm:t>
        <a:bodyPr/>
        <a:lstStyle/>
        <a:p>
          <a:endParaRPr lang="en-US"/>
        </a:p>
      </dgm:t>
    </dgm:pt>
    <dgm:pt modelId="{C25447E0-BE84-46AD-8660-DE444097C0A7}" type="pres">
      <dgm:prSet presAssocID="{E6BA305E-548E-466B-8F53-0A78A62A28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B4DD81-C6C3-4019-8276-CF342E097F75}" type="pres">
      <dgm:prSet presAssocID="{197D7BE3-4F91-41D5-BC2E-222176F8AF8C}" presName="parentText" presStyleLbl="node1" presStyleIdx="0" presStyleCnt="1" custScaleY="147460" custLinFactNeighborY="165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DD2DD-913A-4E3E-BE55-6F362DF9E246}" type="presOf" srcId="{E6BA305E-548E-466B-8F53-0A78A62A283C}" destId="{C25447E0-BE84-46AD-8660-DE444097C0A7}" srcOrd="0" destOrd="0" presId="urn:microsoft.com/office/officeart/2005/8/layout/vList2"/>
    <dgm:cxn modelId="{2D4D90EC-2A9F-4A27-89FE-D0EA1EC6759D}" srcId="{E6BA305E-548E-466B-8F53-0A78A62A283C}" destId="{197D7BE3-4F91-41D5-BC2E-222176F8AF8C}" srcOrd="0" destOrd="0" parTransId="{4E97C6F1-C6F3-450C-BC87-4847BF0D6F98}" sibTransId="{6A32CAAA-FE6F-46C4-A4F9-1BE89691949B}"/>
    <dgm:cxn modelId="{CC7DCF12-AB06-4249-ADE3-E038061B63E2}" type="presOf" srcId="{197D7BE3-4F91-41D5-BC2E-222176F8AF8C}" destId="{E7B4DD81-C6C3-4019-8276-CF342E097F75}" srcOrd="0" destOrd="0" presId="urn:microsoft.com/office/officeart/2005/8/layout/vList2"/>
    <dgm:cxn modelId="{02BB485F-A0B7-49A0-98EA-71CB89FBA276}" type="presParOf" srcId="{C25447E0-BE84-46AD-8660-DE444097C0A7}" destId="{E7B4DD81-C6C3-4019-8276-CF342E097F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25-Feb-15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92700-1E40-494E-A960-5BE00C81C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746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25-Feb-15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E1A9D-C5AB-46C3-96BF-1FAB32CC1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641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62F3-A533-4A80-969F-16D8BF64F673}" type="datetime3">
              <a:rPr lang="en-US" smtClean="0"/>
              <a:t>4 March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30C-CA3E-46DB-B3D3-F0E06206FA9C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9F30-4D74-4023-95C3-6D2DEBC84224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CA27-DA0A-4B30-879B-2BCAEFF2DAEC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EBEC-53B8-4059-85F6-A2FB88FE7759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7B16-CDE6-4E66-AF36-895AD0878183}" type="datetime3">
              <a:rPr lang="en-US" smtClean="0"/>
              <a:t>4 March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33F5-F7FF-470C-8139-E3ABD0E112EF}" type="datetime3">
              <a:rPr lang="en-US" smtClean="0"/>
              <a:t>4 March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D6E-DBCD-4D84-98A9-7F70481A21FD}" type="datetime3">
              <a:rPr lang="en-US" smtClean="0"/>
              <a:t>4 March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297-8599-4502-B944-47FFF8A51BB6}" type="datetime3">
              <a:rPr lang="en-US" smtClean="0"/>
              <a:t>4 March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CA5C-FBB9-4302-98C5-9DEC0F4A67A7}" type="datetime3">
              <a:rPr lang="en-US" smtClean="0"/>
              <a:t>4 March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A688-5D94-4C39-A3BF-4C61C957C113}" type="datetime3">
              <a:rPr lang="en-US" smtClean="0"/>
              <a:t>4 March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4A22A5-DDD1-4A1B-8ED7-1D4877AE4830}" type="datetime3">
              <a:rPr lang="en-US" smtClean="0"/>
              <a:t>4 March 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452735"/>
            <a:ext cx="55626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562600" cy="45521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1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9999"/>
          <a:stretch/>
        </p:blipFill>
        <p:spPr>
          <a:xfrm>
            <a:off x="4572000" y="-13648"/>
            <a:ext cx="4572000" cy="2743200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0" y="-28007"/>
            <a:ext cx="4571999" cy="1780607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নিরুপমার সামগ্রিক</a:t>
            </a: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 জীবন</a:t>
            </a: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(কাল্পনিক চরিত্র)</a:t>
            </a:r>
            <a:endParaRPr lang="en-US" sz="20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97742" y="1802401"/>
            <a:ext cx="3874256" cy="523220"/>
          </a:xfrm>
          <a:prstGeom prst="homePlat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2386795"/>
            <a:ext cx="1295400" cy="10668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</a:t>
            </a:r>
          </a:p>
        </p:txBody>
      </p:sp>
      <p:sp>
        <p:nvSpPr>
          <p:cNvPr id="19" name="Oval 18"/>
          <p:cNvSpPr/>
          <p:nvPr/>
        </p:nvSpPr>
        <p:spPr>
          <a:xfrm>
            <a:off x="-27022" y="3886200"/>
            <a:ext cx="1684078" cy="1600200"/>
          </a:xfrm>
          <a:prstGeom prst="ellipse">
            <a:avLst/>
          </a:prstGeom>
          <a:solidFill>
            <a:srgbClr val="4096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এনজিওতে মাঠ কর্মকর্তা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55411" y="4038600"/>
            <a:ext cx="1468549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এনজিওতে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অফিসার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2800" y="5562600"/>
            <a:ext cx="1447800" cy="1295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কোর্স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52884" y="3124200"/>
            <a:ext cx="1500116" cy="11805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224" y="4253552"/>
            <a:ext cx="1714504" cy="1766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এনজিওতে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নির্বাহী পরিচালক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61313" y="2768363"/>
            <a:ext cx="1676399" cy="15234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 গিয়ে অভিজ্ঞতা সংগ্রহ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4648200"/>
            <a:ext cx="2209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নিরুপমার স্বপ্ন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 মহিলাদের কর্মসংস্থানে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করা।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4645" y="6096000"/>
            <a:ext cx="2209800" cy="608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3400" y="3453595"/>
            <a:ext cx="164342" cy="4326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7056" y="4876800"/>
            <a:ext cx="4308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752600" y="4876800"/>
            <a:ext cx="0" cy="1194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3960" y="4953000"/>
            <a:ext cx="1368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0"/>
          </p:cNvCxnSpPr>
          <p:nvPr/>
        </p:nvCxnSpPr>
        <p:spPr>
          <a:xfrm flipV="1">
            <a:off x="4076700" y="49530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76700" y="4291795"/>
            <a:ext cx="0" cy="6612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187588" y="3697221"/>
            <a:ext cx="1946513" cy="12557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560022" y="5257800"/>
            <a:ext cx="33949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847171"/>
              </p:ext>
            </p:extLst>
          </p:nvPr>
        </p:nvGraphicFramePr>
        <p:xfrm>
          <a:off x="4571998" y="19231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8" y="19231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0" y="0"/>
            <a:ext cx="3505200" cy="914400"/>
          </a:xfrm>
          <a:prstGeom prst="wedgeRoundRectCallout">
            <a:avLst>
              <a:gd name="adj1" fmla="val 90523"/>
              <a:gd name="adj2" fmla="val 729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9667" y="1143000"/>
            <a:ext cx="4505467" cy="5383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এনজিও কর্মী হিসেবে ১৫ বছর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2500"/>
          <a:stretch/>
        </p:blipFill>
        <p:spPr>
          <a:xfrm>
            <a:off x="4724400" y="0"/>
            <a:ext cx="4419600" cy="236714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0" y="1752600"/>
            <a:ext cx="4724400" cy="843148"/>
          </a:xfrm>
          <a:prstGeom prst="rightArrow">
            <a:avLst>
              <a:gd name="adj1" fmla="val 66187"/>
              <a:gd name="adj2" fmla="val 21783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649" y="2626919"/>
            <a:ext cx="4482152" cy="4972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নিরুপমার ২৫ বছর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3314" y="3048001"/>
            <a:ext cx="6910885" cy="690748"/>
          </a:xfrm>
          <a:prstGeom prst="rightArrow">
            <a:avLst>
              <a:gd name="adj1" fmla="val 59827"/>
              <a:gd name="adj2" fmla="val 21783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315" y="3657600"/>
            <a:ext cx="4505467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নিরুপমার প্রতিদিন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0" y="4191000"/>
            <a:ext cx="8077200" cy="685800"/>
          </a:xfrm>
          <a:prstGeom prst="rightArrow">
            <a:avLst>
              <a:gd name="adj1" fmla="val 64925"/>
              <a:gd name="adj2" fmla="val 21783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649" y="5029201"/>
            <a:ext cx="8063551" cy="533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প্রশ্নবোধক চিহ্ন দেওয়া স্থানে নিচের বাক্স থেকে শব্দ বাছাই করে বসাও।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65679" y="5761512"/>
            <a:ext cx="1282321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চাকরি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0" y="5761512"/>
            <a:ext cx="1665026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48400" y="5718949"/>
            <a:ext cx="1676400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0400" y="5738255"/>
            <a:ext cx="1282321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বৃত্তি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121" y="5715000"/>
            <a:ext cx="1546746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পেশা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2374104"/>
            <a:ext cx="2971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-9667" y="5715000"/>
            <a:ext cx="9144000" cy="833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19184 -0.565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0347 -0.5620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22604 -0.558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2257 -0.375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6667 -0.2145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5021"/>
            <a:ext cx="72256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ক্যারিয়ারের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5400" y="5693391"/>
            <a:ext cx="2514600" cy="1164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নিজেকে জানা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5693391"/>
            <a:ext cx="3720832" cy="11646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পেশা, বৃত্তি ও চাকরি সম্পর্কে জানা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974509"/>
            <a:ext cx="46736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4505867"/>
            <a:ext cx="4673600" cy="1187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2705"/>
            <a:ext cx="4391025" cy="47006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6168506"/>
            <a:ext cx="9143999" cy="689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ও উদ্দেশ্য নির্ধারণ এবং সে অনুযায়ী পরিকল্পনা করা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471" y="3281835"/>
            <a:ext cx="4198960" cy="5281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19432" y="3304580"/>
            <a:ext cx="4924567" cy="5054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চাকরি বদল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0"/>
            <a:ext cx="72256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ক্যারিয়ারের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33" y="923330"/>
            <a:ext cx="4924567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1766" r="7381"/>
          <a:stretch/>
        </p:blipFill>
        <p:spPr>
          <a:xfrm>
            <a:off x="28433" y="923330"/>
            <a:ext cx="419100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90039"/>
            <a:ext cx="2590799" cy="2282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9612"/>
            <a:ext cx="2971800" cy="22825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139"/>
            <a:ext cx="6172200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657600"/>
            <a:ext cx="8458200" cy="6858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222296"/>
            <a:ext cx="6019799" cy="3044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49824"/>
            <a:ext cx="9144000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 বৈশিষ্ট্য সহ তোমরা দলগত ভাবে আলোচনা করে ক্যারিয়ারের আরও কিছু বৈশিষ্ট্য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435114"/>
            <a:ext cx="2971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8001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…. 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3803" y="4139044"/>
            <a:ext cx="8001000" cy="604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ক্যারিয়ার কি?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3803" y="4843997"/>
            <a:ext cx="8001000" cy="6040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কি?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3803" y="5548950"/>
            <a:ext cx="8001000" cy="604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পেশার নাম বল।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6253903"/>
            <a:ext cx="8001000" cy="604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ক্যারিয়ারের ২টি বৈশিষ্ট্য বল।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7407"/>
            <a:ext cx="5562600" cy="24907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9" y="12510"/>
            <a:ext cx="4474191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…. 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0"/>
            <a:ext cx="8686800" cy="358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প্রজেক্ট:-</a:t>
            </a:r>
          </a:p>
          <a:p>
            <a:pPr algn="just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যেকোনো ধরনের একটি পেশা বা বৃত্তি পছন্দ কর এবং সে পেশা সংক্রান্ত তথ্য জানতে চেষ্টা 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পরবর্তী ক্লাসে প্রতিবেদন উপস্থাপন করবে।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(তোমার পাঠ্য বই এর পৃষ্ঠা নং ০৫ এ সংযুক্ত তথ্য মোতাবেক)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8" y="12510"/>
            <a:ext cx="4528782" cy="30354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422905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ld-fashion-butterfly-source_jq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9027">
            <a:off x="2721514" y="1746823"/>
            <a:ext cx="5781675" cy="4791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399" y="609600"/>
            <a:ext cx="4358801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আমার </a:t>
            </a:r>
            <a:r>
              <a:rPr lang="en-US" sz="5400" b="1" cap="none" spc="0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cap="none" spc="0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399" y="1828800"/>
            <a:ext cx="4022255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ইউনুস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পাটোয়ারী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20" y="4009259"/>
            <a:ext cx="807677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জেলাঃ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399" y="2667000"/>
            <a:ext cx="402225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399" y="3273925"/>
            <a:ext cx="809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লাড়ুয়া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কেরামতিয়া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220" y="4626114"/>
            <a:ext cx="80767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8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01818681260</a:t>
            </a:r>
            <a:endParaRPr lang="en-US" sz="48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2210449"/>
              </p:ext>
            </p:extLst>
          </p:nvPr>
        </p:nvGraphicFramePr>
        <p:xfrm>
          <a:off x="685800" y="5410200"/>
          <a:ext cx="80771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7">
            <a:off x="5237924" y="152400"/>
            <a:ext cx="2915476" cy="309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682" y="1143000"/>
            <a:ext cx="2646718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133600"/>
            <a:ext cx="5611805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124200"/>
            <a:ext cx="7467600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5400" b="1" u="sng" cap="none" spc="0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b="1" u="sng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 ও আমার ক্যারিয়ার</a:t>
            </a:r>
            <a:endParaRPr lang="en-US" sz="4400" b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800600"/>
            <a:ext cx="746760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722203"/>
            <a:ext cx="74676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-০২-২০১৫ খ্রিঃ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79" y="-32982"/>
            <a:ext cx="3700021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7"/>
          <a:stretch/>
        </p:blipFill>
        <p:spPr>
          <a:xfrm>
            <a:off x="4180816" y="1447800"/>
            <a:ext cx="4947262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112"/>
            <a:ext cx="4201288" cy="38156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158"/>
            <a:ext cx="9144000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dirty="0" err="1" smtClean="0">
                <a:ln w="190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b="1" u="sng" dirty="0" smtClean="0">
                <a:ln w="190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400" b="1" u="sng" dirty="0" smtClean="0">
              <a:ln w="1905">
                <a:solidFill>
                  <a:schemeClr val="tx1"/>
                </a:solidFill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ক্যারিয়ার</a:t>
            </a:r>
            <a:endParaRPr lang="en-US" sz="6600" b="1" dirty="0" smtClean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703"/>
            <a:ext cx="9144000" cy="5000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0" y="685800"/>
            <a:ext cx="25908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2667000"/>
            <a:ext cx="9144000" cy="1981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ক্যারিয়ার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বলতে পারবে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ক্যারিয়ার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 সম্পর্কে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ধারনা করতে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ভবিষ্যৎ ক্যারিয়ারের </a:t>
            </a:r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রূপরেখা ব্যাখ্যা করতে পারবে।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373" y="0"/>
            <a:ext cx="9144000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ক্যারিয়ার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5687" y="3375546"/>
            <a:ext cx="426720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কাজঃ মুরগিকে খাবার দিচ্ছেন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792684"/>
            <a:ext cx="4250141" cy="258286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78574" y="6254207"/>
            <a:ext cx="486542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অভিজ্ঞতাঃ অভিজ্ঞ চালক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14" y="4018444"/>
            <a:ext cx="4865426" cy="2263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3993423"/>
            <a:ext cx="4267201" cy="225497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5687" y="6248401"/>
            <a:ext cx="426720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চাকরিঃ গার্মেন্টস কর্মী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33" y="841591"/>
            <a:ext cx="3086242" cy="2533956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78575" y="3375547"/>
            <a:ext cx="484836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পেশা বা বৃত্তিঃ চিকিৎসক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64820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bn-BD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সমগ্র জীবনব্যাপী একজন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মূলত তার পেশা সংক্রান্ত যে কর্মকান্ড পরিচালনা করেন আর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পথে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অগ্রসর হন তাই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 ক্যারিয়ার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এটি বিভিন্ন চাকরি, পদ, কাজ, সম্মান ও অভিজ্ঞতার সমন্বয়।</a:t>
            </a:r>
          </a:p>
          <a:p>
            <a:pPr algn="just" eaLnBrk="1" hangingPunct="1">
              <a:defRPr/>
            </a:pPr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ক্যারিয়ার হল এক বা একাধিক ধরনের চাকরি যা একজন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 পেশাগত কারণে জীবনের অনেকটুকু সময় জুড়ে কাজ করে থাকে।</a:t>
            </a:r>
          </a:p>
          <a:p>
            <a:pPr algn="just" eaLnBrk="1" hangingPunct="1">
              <a:defRPr/>
            </a:pP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জীবনব্যাপী বিকাশের ক্রমধারা অথবা জীবনের একটি সুনির্দিষ্ট অংশই হলো ক্যারিয়ার।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364159"/>
            <a:ext cx="3733800" cy="769441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ক্যারিয়ারের সংজ্ঞা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01362"/>
            <a:ext cx="3312286" cy="1032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1285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b="8105"/>
          <a:stretch/>
        </p:blipFill>
        <p:spPr>
          <a:xfrm>
            <a:off x="990600" y="2129638"/>
            <a:ext cx="6629400" cy="47283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52700" y="40943"/>
            <a:ext cx="3505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838200" y="1102919"/>
            <a:ext cx="6934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তুমি ক্যারিয়ার বলতে কি বুঝ?</a:t>
            </a:r>
            <a:endParaRPr lang="en-US" sz="5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7677"/>
            <a:ext cx="2971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1663</TotalTime>
  <Words>412</Words>
  <Application>Microsoft Office PowerPoint</Application>
  <PresentationFormat>On-screen Show (4:3)</PresentationFormat>
  <Paragraphs>116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Constantia</vt:lpstr>
      <vt:lpstr>Wingdings</vt:lpstr>
      <vt:lpstr>SolaimanLipi</vt:lpstr>
      <vt:lpstr>Calibri</vt:lpstr>
      <vt:lpstr>NikoshBAN</vt:lpstr>
      <vt:lpstr>Wingdings 2</vt:lpstr>
      <vt:lpstr>Arial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ismail - [2010]</cp:lastModifiedBy>
  <cp:revision>184</cp:revision>
  <dcterms:created xsi:type="dcterms:W3CDTF">2014-01-05T18:01:15Z</dcterms:created>
  <dcterms:modified xsi:type="dcterms:W3CDTF">2015-03-04T04:57:33Z</dcterms:modified>
</cp:coreProperties>
</file>